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2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50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1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42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77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50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2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55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0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4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4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29B55-F0D6-4D84-9D21-C5670C3199EC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A021-DAAE-41EB-93E8-3DF19F21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53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34" t="16629" r="38266" b="37017"/>
          <a:stretch/>
        </p:blipFill>
        <p:spPr>
          <a:xfrm>
            <a:off x="680497" y="182879"/>
            <a:ext cx="10831006" cy="617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24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446" t="32994" r="38839" b="24400"/>
          <a:stretch/>
        </p:blipFill>
        <p:spPr>
          <a:xfrm>
            <a:off x="192023" y="228600"/>
            <a:ext cx="11752375" cy="4965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1390" t="75509" r="34952" b="8217"/>
          <a:stretch/>
        </p:blipFill>
        <p:spPr>
          <a:xfrm>
            <a:off x="7461504" y="5193792"/>
            <a:ext cx="4307990" cy="1301906"/>
          </a:xfrm>
          <a:prstGeom prst="rect">
            <a:avLst/>
          </a:prstGeom>
        </p:spPr>
      </p:pic>
      <p:pic>
        <p:nvPicPr>
          <p:cNvPr id="1026" name="Picture 2" descr="Image result for dwh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7" y="5314217"/>
            <a:ext cx="44005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48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190" t="9497" r="39125" b="47897"/>
          <a:stretch/>
        </p:blipFill>
        <p:spPr>
          <a:xfrm>
            <a:off x="384048" y="228599"/>
            <a:ext cx="11622024" cy="52395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390" t="75509" r="34952" b="8217"/>
          <a:stretch/>
        </p:blipFill>
        <p:spPr>
          <a:xfrm>
            <a:off x="7507224" y="5468112"/>
            <a:ext cx="4307990" cy="1301906"/>
          </a:xfrm>
          <a:prstGeom prst="rect">
            <a:avLst/>
          </a:prstGeom>
        </p:spPr>
      </p:pic>
      <p:pic>
        <p:nvPicPr>
          <p:cNvPr id="6" name="Picture 2" descr="Image result for dwh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19" y="5468112"/>
            <a:ext cx="44005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9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133" t="53932" r="38096" b="4468"/>
          <a:stretch/>
        </p:blipFill>
        <p:spPr>
          <a:xfrm>
            <a:off x="109728" y="137160"/>
            <a:ext cx="11978640" cy="4901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390" t="75509" r="34952" b="8217"/>
          <a:stretch/>
        </p:blipFill>
        <p:spPr>
          <a:xfrm>
            <a:off x="7461504" y="5193792"/>
            <a:ext cx="4307990" cy="1301906"/>
          </a:xfrm>
          <a:prstGeom prst="rect">
            <a:avLst/>
          </a:prstGeom>
        </p:spPr>
      </p:pic>
      <p:pic>
        <p:nvPicPr>
          <p:cNvPr id="6" name="Picture 2" descr="Image result for dwh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7" y="5314217"/>
            <a:ext cx="44005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88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076" t="11052" r="38267" b="46251"/>
          <a:stretch/>
        </p:blipFill>
        <p:spPr>
          <a:xfrm>
            <a:off x="207264" y="237744"/>
            <a:ext cx="11887200" cy="48097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390" t="75509" r="34952" b="8217"/>
          <a:stretch/>
        </p:blipFill>
        <p:spPr>
          <a:xfrm>
            <a:off x="7461504" y="5193792"/>
            <a:ext cx="4307990" cy="1301906"/>
          </a:xfrm>
          <a:prstGeom prst="rect">
            <a:avLst/>
          </a:prstGeom>
        </p:spPr>
      </p:pic>
      <p:pic>
        <p:nvPicPr>
          <p:cNvPr id="6" name="Picture 2" descr="Image result for dwh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7" y="5314217"/>
            <a:ext cx="44005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79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076" t="54663" r="38267" b="4012"/>
          <a:stretch/>
        </p:blipFill>
        <p:spPr>
          <a:xfrm>
            <a:off x="73152" y="219838"/>
            <a:ext cx="12271248" cy="47179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390" t="75509" r="34952" b="8217"/>
          <a:stretch/>
        </p:blipFill>
        <p:spPr>
          <a:xfrm>
            <a:off x="7461504" y="5193792"/>
            <a:ext cx="4307990" cy="1301906"/>
          </a:xfrm>
          <a:prstGeom prst="rect">
            <a:avLst/>
          </a:prstGeom>
        </p:spPr>
      </p:pic>
      <p:pic>
        <p:nvPicPr>
          <p:cNvPr id="6" name="Picture 2" descr="Image result for dwh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7" y="5314217"/>
            <a:ext cx="44005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67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563" t="8857" r="38495" b="49726"/>
          <a:stretch/>
        </p:blipFill>
        <p:spPr>
          <a:xfrm>
            <a:off x="173736" y="200533"/>
            <a:ext cx="11868912" cy="4472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390" t="75509" r="34952" b="8217"/>
          <a:stretch/>
        </p:blipFill>
        <p:spPr>
          <a:xfrm>
            <a:off x="7461504" y="5193792"/>
            <a:ext cx="4307990" cy="1301906"/>
          </a:xfrm>
          <a:prstGeom prst="rect">
            <a:avLst/>
          </a:prstGeom>
        </p:spPr>
      </p:pic>
      <p:pic>
        <p:nvPicPr>
          <p:cNvPr id="6" name="Picture 2" descr="Image result for dwh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7" y="5314217"/>
            <a:ext cx="44005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01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563" t="51828" r="38495" b="7212"/>
          <a:stretch/>
        </p:blipFill>
        <p:spPr>
          <a:xfrm>
            <a:off x="0" y="118872"/>
            <a:ext cx="12192000" cy="45994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390" t="75509" r="34952" b="8217"/>
          <a:stretch/>
        </p:blipFill>
        <p:spPr>
          <a:xfrm>
            <a:off x="7461504" y="5193792"/>
            <a:ext cx="4307990" cy="1301906"/>
          </a:xfrm>
          <a:prstGeom prst="rect">
            <a:avLst/>
          </a:prstGeom>
        </p:spPr>
      </p:pic>
      <p:pic>
        <p:nvPicPr>
          <p:cNvPr id="6" name="Picture 2" descr="Image result for dwh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7" y="5314217"/>
            <a:ext cx="44005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89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734" t="24400" r="39352" b="33726"/>
          <a:stretch/>
        </p:blipFill>
        <p:spPr>
          <a:xfrm>
            <a:off x="91440" y="91439"/>
            <a:ext cx="11567160" cy="46817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390" t="75509" r="34952" b="8217"/>
          <a:stretch/>
        </p:blipFill>
        <p:spPr>
          <a:xfrm>
            <a:off x="7461504" y="5193792"/>
            <a:ext cx="4307990" cy="1301906"/>
          </a:xfrm>
          <a:prstGeom prst="rect">
            <a:avLst/>
          </a:prstGeom>
        </p:spPr>
      </p:pic>
      <p:pic>
        <p:nvPicPr>
          <p:cNvPr id="6" name="Picture 2" descr="Image result for dwh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7" y="5314217"/>
            <a:ext cx="44005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4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GIRVAN</dc:creator>
  <cp:lastModifiedBy>S. GIRVAN</cp:lastModifiedBy>
  <cp:revision>2</cp:revision>
  <dcterms:created xsi:type="dcterms:W3CDTF">2019-04-25T15:41:31Z</dcterms:created>
  <dcterms:modified xsi:type="dcterms:W3CDTF">2019-04-25T15:49:45Z</dcterms:modified>
</cp:coreProperties>
</file>